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29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B9B84-FBBD-4DF0-A355-74E1866325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553D03-C77B-4519-B8E3-6CC52FCB5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093DB-8653-4138-9EAB-B83F5B120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11193-5F51-43D0-8B3F-9FB9B4766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671A4-80C1-488F-A00E-108396D3A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779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4C22C-C1E2-4F06-B33F-1B93531EE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6F2BFD-1D19-4FFA-BEBE-22CF2AEEB1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8DA02-AB21-4A03-9371-7ED743B92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C23E1-966F-425C-A047-E3113B47D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C84EF-3AD9-4461-A1B6-C2D21C44F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36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F60FE5-0CA3-463E-8A20-575E7F6CE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1477E4-A7FD-4B87-8D64-C5C8DFFF85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98BEE-5BB7-4312-AD0F-718D4E787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18FB8-CE0D-48E3-B7BD-EFD74D17F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88AA3-CF9E-444C-93B0-A3F51E55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279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AB665-74DC-478C-9A5C-F44DE52B8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72B1A-9194-405C-9CD2-241A64A41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1BF0C-0FBB-4167-813D-6B73989A7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454B5-1B8C-4C0B-82AE-F28B9C833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66846-2B43-4953-BDEC-FDDB6C23D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984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50E95-D50A-424C-A36E-0F802C14C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7E6FB-395E-442C-988B-E5439C29EC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4B4A0-22B0-4EAA-9E10-1EB293E4B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08149-F991-4959-AC14-78F5AAA9D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C67F0-2BB5-4358-93DB-0EAABC8F0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392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0BF52-BB80-4552-B9A0-593F3533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F4C1F-55FD-4694-A197-4374C5EE85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3A70D2-A275-4A3C-A016-375100A94E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EDB77-F1EF-4631-AC7D-66A82B46E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8E9005-44F3-4F82-A207-90FD5E703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BA2468-377A-4A13-917D-72CCF6229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537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A0FF5-0C56-4393-BB6C-15F73F118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29A56-B17F-4385-AF58-BCA2BCECF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0F688F-3345-4900-BD27-8428E96963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52EAE7-8AC8-4396-856E-6EECA3E7EC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BA07B3-CCD6-4788-9907-973441CA17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D5A9B2-EC21-4C2B-B874-5C5DA5C91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FFF757-EFB5-43EF-9914-B704DF412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896815-7565-41F3-AD5E-F5EE8F2FE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58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938F4-9C4D-4185-B2E6-05521167A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70F28-509E-4174-867D-E3E57B621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0B12D9-744A-425F-A871-9D5AEC23A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82556A-8529-41FD-A960-DDAE70477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97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CD4AC1-D204-4D82-88D3-EE1C0811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99DC4C-22ED-4911-8774-715F0E87B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AF236F-202A-4298-BF0F-27C3C2AE4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25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C7B1B-8C54-4CB6-81D4-4D838F147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F44E9-DB23-49E6-9F70-850587678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429B46-A5DC-4B1A-A428-A29F3E7043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DA2D2C-A027-4692-957B-9F190E689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01381-8F25-43DA-BF36-808CBA755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490C45-939A-4DE3-8035-FAF2CFB04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62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4DC84-1320-47E8-BD2C-6CC5A3334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11EFFF-7CC5-45D1-875E-311DDF2EA0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F88B2-36BB-4800-91C8-3A7361C115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20D5D7-2149-4A74-BDC9-C9B214982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28387-6BED-4075-A152-E4B6E8950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C9D38-C533-42F6-A638-0805EAD54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223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55E636-8A0B-4083-8078-4BA6C763E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298C21-F0DA-4F91-BD5E-C710FE308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C379D-AA15-49E3-9442-5A281D5A37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8F6D6-40F7-4CD3-A7AC-3FAD80B10B2A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67B67-94C1-4DCF-BA9F-C19BC01080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A6DA6-E7FD-4805-A076-F71D3CA93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80A9D-6CBC-41A9-A4AC-A96505900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4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750DA-8BFE-4B45-8D3A-B194553581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B4BA12-E804-477D-A1DB-5A80F6C341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4277CF5A-158F-4CE9-A0B8-AA15CBAD09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93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0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Stella Cohen</dc:creator>
  <cp:lastModifiedBy>Stella Cohen</cp:lastModifiedBy>
  <cp:revision>3</cp:revision>
  <dcterms:created xsi:type="dcterms:W3CDTF">2018-02-26T02:56:44Z</dcterms:created>
  <dcterms:modified xsi:type="dcterms:W3CDTF">2018-02-26T03:15:06Z</dcterms:modified>
</cp:coreProperties>
</file>

<file path=docProps/thumbnail.jpeg>
</file>